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5" r:id="rId7"/>
    <p:sldId id="264" r:id="rId8"/>
    <p:sldId id="263" r:id="rId9"/>
    <p:sldId id="262" r:id="rId10"/>
    <p:sldId id="266" r:id="rId11"/>
    <p:sldId id="26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59"/>
    <p:restoredTop sz="94737"/>
  </p:normalViewPr>
  <p:slideViewPr>
    <p:cSldViewPr>
      <p:cViewPr varScale="1">
        <p:scale>
          <a:sx n="69" d="100"/>
          <a:sy n="69" d="100"/>
        </p:scale>
        <p:origin x="-169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1D62207D-AC67-0D4C-820C-C11671CE86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D148050-9163-1A41-A87D-2010675DE23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EBD250-47DE-B34E-859E-3E3FDB8EAD54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B3E8B0B0-2ED4-D340-9792-7B5D15F4ED6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632DBD22-B0D5-CF4B-B1D0-3E30281D00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56BF456-F761-5747-9843-FA0FE6F05D4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72897F0-5C0A-0A45-80E9-19047B903F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F312517-71A6-B74D-8CB2-EEDE977A037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xmlns="" id="{CFCEAADA-BFA4-2E40-9196-463AD4509EC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xmlns="" id="{C6DE1BBF-F3C4-684C-A6EF-BAD95CD9CA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xmlns="" id="{5C12E41F-F54B-6A4C-9805-09CB165B98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D668B58-0474-2C4C-A8CE-6994F9303104}" type="slidenum">
              <a:rPr lang="en-GB" altLang="en-US">
                <a:latin typeface="Calibri" panose="020F0502020204030204" pitchFamily="34" charset="0"/>
              </a:rPr>
              <a:pPr eaLnBrk="1" hangingPunct="1"/>
              <a:t>1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xmlns="" id="{EE4F5195-045C-5F42-8214-834EFA1CBEE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xmlns="" id="{259E520F-11F9-6447-B0AF-4FE55544967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xmlns="" id="{515351ED-CDD9-1B4C-87F7-500742E324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599C8F0-CD4E-174A-BCE6-BF01DB6003AA}" type="slidenum">
              <a:rPr lang="en-GB" altLang="en-US">
                <a:latin typeface="Calibri" panose="020F0502020204030204" pitchFamily="34" charset="0"/>
              </a:rPr>
              <a:pPr eaLnBrk="1" hangingPunct="1"/>
              <a:t>10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xmlns="" id="{3F021FE2-991C-FB45-93F1-9C211D899F6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xmlns="" id="{62D753D0-7F9F-D848-A197-C1FCFB1329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xmlns="" id="{D9E2335D-CA11-B041-BBC8-7727172085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0B6925A-38F6-8744-BFFE-543CF94C7999}" type="slidenum">
              <a:rPr lang="en-GB" altLang="en-US"/>
              <a:pPr/>
              <a:t>11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xmlns="" id="{D7381434-1DE7-8C4A-B316-FFE14A52F1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xmlns="" id="{E8B0D7F7-D0DF-FE42-B280-D2588E46A65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xmlns="" id="{C67AC146-9853-CA4C-890D-11073B3FAB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62401FD-2BBF-3D46-AE8D-750459F44133}" type="slidenum">
              <a:rPr lang="en-GB" altLang="en-US">
                <a:latin typeface="Calibri" panose="020F0502020204030204" pitchFamily="34" charset="0"/>
              </a:rPr>
              <a:pPr eaLnBrk="1" hangingPunct="1"/>
              <a:t>2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xmlns="" id="{86531E9C-46F4-8C4E-A7FC-291AA037B04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xmlns="" id="{740145A7-4365-5A49-9BAE-F2745BF5C9D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xmlns="" id="{D359066E-F90D-4D45-BC8B-9DE742A68C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189ACEF-D525-B34F-A5D5-4792F52C517D}" type="slidenum">
              <a:rPr lang="en-GB" altLang="en-US">
                <a:latin typeface="Calibri" panose="020F0502020204030204" pitchFamily="34" charset="0"/>
              </a:rPr>
              <a:pPr eaLnBrk="1" hangingPunct="1"/>
              <a:t>3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xmlns="" id="{28966AC9-7121-8B4A-BE30-70FB94AC192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xmlns="" id="{6E61ABD5-4C8E-DF40-BEF8-CDF2A7C183F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xmlns="" id="{2B19CF7B-822E-EC4B-B452-CD4A609F54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F972751-4F03-3C4C-B1AE-2B8DA499ABCF}" type="slidenum">
              <a:rPr lang="en-GB" altLang="en-US">
                <a:latin typeface="Calibri" panose="020F0502020204030204" pitchFamily="34" charset="0"/>
              </a:rPr>
              <a:pPr eaLnBrk="1" hangingPunct="1"/>
              <a:t>4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xmlns="" id="{4851CBD2-9DB1-AE46-9EB1-6C691CD75A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xmlns="" id="{C3F2C76B-87C2-AC45-B2B8-2BA8E9F10F7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xmlns="" id="{94A8BEA3-77E4-2541-B48B-2641BD7428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1ECD1AE-150A-AF4F-B3D3-B035E7DBDEB3}" type="slidenum">
              <a:rPr lang="en-GB" altLang="en-US">
                <a:latin typeface="Calibri" panose="020F0502020204030204" pitchFamily="34" charset="0"/>
              </a:rPr>
              <a:pPr eaLnBrk="1" hangingPunct="1"/>
              <a:t>5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xmlns="" id="{051CBBF6-0633-0F44-80E5-E2331A552C8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xmlns="" id="{8718E7A5-14A0-2C4C-85C2-B1BEA58B2C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xmlns="" id="{1EBF8AE9-9804-E24E-8213-2439CA1945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52289FE-6301-F440-91B8-2B8574D95071}" type="slidenum">
              <a:rPr lang="en-GB" altLang="en-US">
                <a:latin typeface="Calibri" panose="020F0502020204030204" pitchFamily="34" charset="0"/>
              </a:rPr>
              <a:pPr eaLnBrk="1" hangingPunct="1"/>
              <a:t>6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xmlns="" id="{62724CF6-A654-A444-A381-EF6B0591FFA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xmlns="" id="{43DC71FC-EB3D-6341-B54A-8BF4BDD4E4B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xmlns="" id="{941D16FF-3D13-EA45-8A19-72673A2342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9DBB113-F92E-874C-8FF3-A3A6374DDE97}" type="slidenum">
              <a:rPr lang="en-GB" altLang="en-US">
                <a:latin typeface="Calibri" panose="020F0502020204030204" pitchFamily="34" charset="0"/>
              </a:rPr>
              <a:pPr eaLnBrk="1" hangingPunct="1"/>
              <a:t>7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xmlns="" id="{F51B4592-035D-2F4C-ADF6-88B61553BC1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xmlns="" id="{7D766F1E-1419-9B40-925C-F2BF819D2EA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xmlns="" id="{1D867494-729F-FE41-9AEF-ED3C4F57B2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A63835A-3DED-FE43-AAA0-41A979C465E6}" type="slidenum">
              <a:rPr lang="en-GB" altLang="en-US">
                <a:latin typeface="Calibri" panose="020F0502020204030204" pitchFamily="34" charset="0"/>
              </a:rPr>
              <a:pPr eaLnBrk="1" hangingPunct="1"/>
              <a:t>8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xmlns="" id="{78FA8501-2694-7A4E-899D-2293048FBD7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xmlns="" id="{8B261F3C-D06A-5245-9E9D-DDF8BCE966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xmlns="" id="{F2170960-A026-E341-8169-BB2BD24C2B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5A806A-52B4-4B41-825E-A2E477B2FCF5}" type="slidenum">
              <a:rPr lang="en-GB" altLang="en-US">
                <a:latin typeface="Calibri" panose="020F0502020204030204" pitchFamily="34" charset="0"/>
              </a:rPr>
              <a:pPr eaLnBrk="1" hangingPunct="1"/>
              <a:t>9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FB8565-E874-E041-941F-2317F158A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5AABC-3761-294C-A8F5-9BA3FE42C1F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C3DAD70-249C-B94E-9D08-882F23506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4DFC058-AA95-E24A-A6E0-8ADA25412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DF4DF-0F78-774F-956D-18A7189CA22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219356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69652BE-8A21-6844-8241-9C3AB18B3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6A3E1-B477-DB43-9FB2-F3FB475A7D21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0DCEB83-A6DF-794B-AA22-5BD558DCC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3EB1120-69F5-164E-94CE-9B99399B5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543DB7-357C-B34A-9C2C-0F43E040957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4199146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14305D4-7E16-CF49-8A54-C8337BDA9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2D583-E45D-AE47-8D5A-B85424679130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02DBFE-F343-D14E-9CAA-F899E238C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0A99483-783C-194B-8649-9F9044630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2DFA36-ACE4-4347-B78B-272C15B1914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2921984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CD402E2-48B7-754A-A5CB-25BA3C7F2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E3488-2F97-AB41-92E4-1BFC53F26EF2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0A428A5-17C8-5C42-8BA6-89C3F863C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5163A2D-DE63-074E-B649-36933D77F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B8A35E-150F-8343-A1FC-18DE4B46495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2151557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C91470A-B555-194C-BAB7-5182E4FE1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3015B-F9A4-3640-99DD-CE2900E99CA6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C03FF9-4D94-4144-839C-4ED3F68D9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2A010E6-9714-F24D-9A4B-226FFA241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D2D4BD-2EA3-7247-86D3-F7EDA9E4221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4094806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81326126-5053-4B4A-AFA8-CEE298D5D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458D5-26B9-B342-BE30-C60190847C0C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E5A851DB-09FA-F647-B387-63D6CE320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FAE6536F-C053-A541-8F8B-4960E9A1A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8262F1-5BAF-B344-9E27-DAA369F7A09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3870862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DBFB1D1A-EC8B-894F-AE43-851A08CD7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A3B10-0A2C-E34D-A29D-7C42837E72C0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A644B312-13F4-BC49-9B0A-C62CD3826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8A22EC30-1D73-1B4B-AE77-7F2448923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FBD6E1-C460-F44D-8276-D63A13C2F59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2194333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04D76F74-D622-9943-ADD4-CEC34B672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9712B-C886-3F40-93CE-5784CBD55C86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B4072B6E-AC17-444A-8A15-B2D62E41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269A82EB-6F92-454C-9C55-A55286235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9D7EC3-BFC9-FC4D-B12D-F5F7526E666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3384298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06C1DA5B-2846-884F-8AD6-F9A88851F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5C457-EEE3-2848-9D1F-70C405A929B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AB02AAAD-DDE6-5B49-9931-324AEB232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798FB58F-B0DE-BE48-87B5-AA76486DE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11998-5558-0A41-8F72-E59104BDF44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4097554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1F74E104-4B7A-8F40-B6E4-86E7D29FC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FFE7E-A48C-FE4B-8143-5D7EA2B93D84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3706D822-A070-9641-90C4-2726F162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02A3082-C1CF-B54B-8912-6F99A3338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E0578-94EE-7D48-B815-DADD50BC83D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3760623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007F31AE-838F-FD44-B631-8931A5DB3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6AABA-4013-1E49-9C58-0EE4FE55FA51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62BD0640-84E2-904C-B336-3C78D59A5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C9D81A8D-185E-604E-8A3D-6688D7DE0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337B9-0D21-404B-8B2E-91EF0CF0ACE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360679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2283581B-EB82-D840-88F2-B4B8A58F41D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A416600F-3503-1F42-99EF-31813B167B5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87F281B-E14F-514B-976F-1A33740E1D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F269E3-5B92-384D-B17C-9FCD43FF3886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01602D9-73A9-D541-9ADE-995DA3D280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DBF9CED-CC7F-034C-A465-0CDA77ECFC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57CAB9BC-E1ED-BF4B-9143-FED7A00956BD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xmlns="" id="{BDF3EED8-1ADB-D746-8458-350BE2C1AA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dirty="0">
                <a:latin typeface="Comic Sans MS" panose="030F0902030302020204" pitchFamily="66" charset="0"/>
              </a:rPr>
              <a:t>What have you..?</a:t>
            </a:r>
          </a:p>
        </p:txBody>
      </p:sp>
      <p:pic>
        <p:nvPicPr>
          <p:cNvPr id="4" name="Picture 3" descr="C:\Users\Rich\Documents\eslkidsworld.com\clip art\Outdoor Recreation (Part 1)\Beach &amp; Water (C - G)\Diving In 12.wmf">
            <a:extLst>
              <a:ext uri="{FF2B5EF4-FFF2-40B4-BE49-F238E27FC236}">
                <a16:creationId xmlns:a16="http://schemas.microsoft.com/office/drawing/2014/main" xmlns="" id="{20821A21-F9CC-EE49-9EC7-6DBEB5AF4C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500" y="357188"/>
            <a:ext cx="1655763" cy="207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:\Users\Rich\Documents\eslkidsworld.com\clip art\Business &amp; Office (Part 1)\Cartoons (Ca - Co)\Climb to the Top 2.wmf">
            <a:extLst>
              <a:ext uri="{FF2B5EF4-FFF2-40B4-BE49-F238E27FC236}">
                <a16:creationId xmlns:a16="http://schemas.microsoft.com/office/drawing/2014/main" xmlns="" id="{ED3D858E-BFE5-3147-A2E4-ABBF94327B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43688" y="357188"/>
            <a:ext cx="208915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1FFBAEB-B57F-954E-982F-28F09196E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4" name="Picture 6" descr="logo-2.png">
            <a:extLst>
              <a:ext uri="{FF2B5EF4-FFF2-40B4-BE49-F238E27FC236}">
                <a16:creationId xmlns:a16="http://schemas.microsoft.com/office/drawing/2014/main" xmlns="" id="{34243D1A-6F95-1C41-9644-EE64BEA4196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C:\Users\Rich\Documents\eslkidsworld.com\clip art\Kids' Stuff\Images (Part 01)\Boy Climbing Tree 1.wmf">
            <a:extLst>
              <a:ext uri="{FF2B5EF4-FFF2-40B4-BE49-F238E27FC236}">
                <a16:creationId xmlns:a16="http://schemas.microsoft.com/office/drawing/2014/main" xmlns="" id="{695484E3-5989-7F49-958D-D31D4F1ADF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938" y="3571875"/>
            <a:ext cx="2143125" cy="233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C:\Users\Rich\Documents\eslkidsworld.com\clip art\Kids' Stuff\Images (Part 02)\Boy Reading 15.wmf">
            <a:extLst>
              <a:ext uri="{FF2B5EF4-FFF2-40B4-BE49-F238E27FC236}">
                <a16:creationId xmlns:a16="http://schemas.microsoft.com/office/drawing/2014/main" xmlns="" id="{085FBE58-DAE5-5848-8618-318EF39AC2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57875" y="3786188"/>
            <a:ext cx="2700338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xmlns="" id="{CCDF7608-0E3D-134B-A547-849194CF38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571625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What have you drunk?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22A9575-91E6-A544-AA20-BEAD217818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14938"/>
            <a:ext cx="9144000" cy="1071562"/>
          </a:xfrm>
        </p:spPr>
        <p:txBody>
          <a:bodyPr/>
          <a:lstStyle/>
          <a:p>
            <a:pPr eaLnBrk="1" hangingPunct="1"/>
            <a:r>
              <a:rPr lang="en-GB" altLang="en-US">
                <a:solidFill>
                  <a:schemeClr val="tx1"/>
                </a:solidFill>
                <a:latin typeface="Comic Sans MS" panose="030F0902030302020204" pitchFamily="66" charset="0"/>
              </a:rPr>
              <a:t>I have drunk tea.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E932CDF-2AE2-1345-867A-A8A4B0494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9" name="Picture 6" descr="logo-2.png">
            <a:extLst>
              <a:ext uri="{FF2B5EF4-FFF2-40B4-BE49-F238E27FC236}">
                <a16:creationId xmlns:a16="http://schemas.microsoft.com/office/drawing/2014/main" xmlns="" id="{B8CCF53D-0B83-C74C-B3C1-F35DF495FA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C:\Users\Rich\Documents\eslkidsworld.com\clip art\Food &amp; Drink\Drinks - Non-Alcoholic (A - D)\Coffee 99.wmf">
            <a:extLst>
              <a:ext uri="{FF2B5EF4-FFF2-40B4-BE49-F238E27FC236}">
                <a16:creationId xmlns:a16="http://schemas.microsoft.com/office/drawing/2014/main" xmlns="" id="{C1B87FF1-DA86-B043-93FE-B1C60F9E15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14625" y="1285875"/>
            <a:ext cx="3786188" cy="369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xmlns="" id="{BCDF0737-1155-D241-9425-74FCD00233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r>
              <a:rPr lang="en-GB" altLang="en-US">
                <a:latin typeface="Comic Sans MS" panose="030F0902030302020204" pitchFamily="66" charset="0"/>
              </a:rPr>
              <a:t>For more ESL resources go to:</a:t>
            </a:r>
            <a:br>
              <a:rPr lang="en-GB" altLang="en-US">
                <a:latin typeface="Comic Sans MS" panose="030F0902030302020204" pitchFamily="66" charset="0"/>
              </a:rPr>
            </a:br>
            <a:r>
              <a:rPr lang="en-GB" altLang="en-US">
                <a:latin typeface="Comic Sans MS" panose="030F0902030302020204" pitchFamily="66" charset="0"/>
                <a:hlinkClick r:id="rId3"/>
              </a:rPr>
              <a:t>www.eslpuzzles.com</a:t>
            </a:r>
            <a:r>
              <a:rPr lang="en-GB" altLang="en-US">
                <a:latin typeface="Comic Sans MS" panose="030F0902030302020204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3D5E96A-D307-AE43-91C3-90ED7FAAF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3316" name="Picture 6" descr="logo-2.png">
            <a:extLst>
              <a:ext uri="{FF2B5EF4-FFF2-40B4-BE49-F238E27FC236}">
                <a16:creationId xmlns:a16="http://schemas.microsoft.com/office/drawing/2014/main" xmlns="" id="{4A11FAC6-A4D9-0246-AB4D-CCEA7A32A3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logo-2.png">
            <a:extLst>
              <a:ext uri="{FF2B5EF4-FFF2-40B4-BE49-F238E27FC236}">
                <a16:creationId xmlns:a16="http://schemas.microsoft.com/office/drawing/2014/main" xmlns="" id="{57FD4CC4-5B14-804A-8CD6-EE23414839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xmlns="" id="{D8AFC72F-50BC-7044-A0AF-F9C09DB784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What has he climbed?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C2CC6BD-7FE1-7440-AEFB-A1200B2481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14938"/>
            <a:ext cx="9144000" cy="1071562"/>
          </a:xfrm>
        </p:spPr>
        <p:txBody>
          <a:bodyPr/>
          <a:lstStyle/>
          <a:p>
            <a:pPr eaLnBrk="1" hangingPunct="1"/>
            <a:r>
              <a:rPr lang="en-GB" altLang="en-US">
                <a:solidFill>
                  <a:schemeClr val="tx1"/>
                </a:solidFill>
                <a:latin typeface="Comic Sans MS" panose="030F0902030302020204" pitchFamily="66" charset="0"/>
              </a:rPr>
              <a:t>He has climbed a tree.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928C2A3-2AAC-234F-A77E-05CB7754A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7" name="Picture 6" descr="logo-2.png">
            <a:extLst>
              <a:ext uri="{FF2B5EF4-FFF2-40B4-BE49-F238E27FC236}">
                <a16:creationId xmlns:a16="http://schemas.microsoft.com/office/drawing/2014/main" xmlns="" id="{2BDD904F-DE76-C14B-B3C3-D8AB483457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C:\Users\Rich\Documents\eslkidsworld.com\clip art\Kids' Stuff\Images (Part 01)\Boy Climbing Tree 1.wmf">
            <a:extLst>
              <a:ext uri="{FF2B5EF4-FFF2-40B4-BE49-F238E27FC236}">
                <a16:creationId xmlns:a16="http://schemas.microsoft.com/office/drawing/2014/main" xmlns="" id="{3417A477-14EC-8148-9BBF-E1AC379E34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71813" y="1428750"/>
            <a:ext cx="3000375" cy="326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xmlns="" id="{4ADB1756-E716-DA44-BF86-D42030C17E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What has he read?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31ED0F0-5791-2D4A-9CA5-80CC28F1A1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14938"/>
            <a:ext cx="9144000" cy="1071562"/>
          </a:xfrm>
        </p:spPr>
        <p:txBody>
          <a:bodyPr/>
          <a:lstStyle/>
          <a:p>
            <a:pPr eaLnBrk="1" hangingPunct="1"/>
            <a:r>
              <a:rPr lang="en-GB" altLang="en-US">
                <a:solidFill>
                  <a:schemeClr val="tx1"/>
                </a:solidFill>
                <a:latin typeface="Comic Sans MS" panose="030F0902030302020204" pitchFamily="66" charset="0"/>
              </a:rPr>
              <a:t>He has read a book.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25BA022-BEA7-9944-B2E1-78C2812D7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4101" name="Picture 6" descr="logo-2.png">
            <a:extLst>
              <a:ext uri="{FF2B5EF4-FFF2-40B4-BE49-F238E27FC236}">
                <a16:creationId xmlns:a16="http://schemas.microsoft.com/office/drawing/2014/main" xmlns="" id="{635B93C5-7BD6-2046-AA65-C1B7DEBF80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C:\Users\Rich\Documents\eslkidsworld.com\clip art\Kids' Stuff\Images (Part 02)\Boy Reading 15.wmf">
            <a:extLst>
              <a:ext uri="{FF2B5EF4-FFF2-40B4-BE49-F238E27FC236}">
                <a16:creationId xmlns:a16="http://schemas.microsoft.com/office/drawing/2014/main" xmlns="" id="{F0E0E355-B7FB-9249-853A-1F98C95345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3125" y="1428750"/>
            <a:ext cx="4629150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xmlns="" id="{58D420FA-937A-BB4B-B1E1-F1EFAAE089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What has he painted?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DCF4C49-4469-794A-97A3-E4F2376A0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14938"/>
            <a:ext cx="9144000" cy="1071562"/>
          </a:xfrm>
        </p:spPr>
        <p:txBody>
          <a:bodyPr/>
          <a:lstStyle/>
          <a:p>
            <a:pPr eaLnBrk="1" hangingPunct="1"/>
            <a:r>
              <a:rPr lang="en-GB" altLang="en-US">
                <a:solidFill>
                  <a:schemeClr val="tx1"/>
                </a:solidFill>
                <a:latin typeface="Comic Sans MS" panose="030F0902030302020204" pitchFamily="66" charset="0"/>
              </a:rPr>
              <a:t>He has painted a picture.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18F1427-0F90-934C-9BD9-630011FD4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5125" name="Picture 6" descr="logo-2.png">
            <a:extLst>
              <a:ext uri="{FF2B5EF4-FFF2-40B4-BE49-F238E27FC236}">
                <a16:creationId xmlns:a16="http://schemas.microsoft.com/office/drawing/2014/main" xmlns="" id="{5412FD2F-92B3-8647-87B4-BE1CCABC10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C:\Users\Rich\Documents\eslkidsworld.com\clip art\International (Part 2)\People - Images (Ma - Q)\Man Drawing.wmf">
            <a:extLst>
              <a:ext uri="{FF2B5EF4-FFF2-40B4-BE49-F238E27FC236}">
                <a16:creationId xmlns:a16="http://schemas.microsoft.com/office/drawing/2014/main" xmlns="" id="{44D0BFEB-B904-C143-AF5F-33678112B2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9550" y="1428750"/>
            <a:ext cx="61214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xmlns="" id="{61BED91D-4A56-7A43-978B-6B250AF04B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What has he ridden?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F43A27E-CDAE-8A42-9828-85BE05C95F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14938"/>
            <a:ext cx="9144000" cy="1071562"/>
          </a:xfrm>
        </p:spPr>
        <p:txBody>
          <a:bodyPr/>
          <a:lstStyle/>
          <a:p>
            <a:pPr eaLnBrk="1" hangingPunct="1"/>
            <a:r>
              <a:rPr lang="en-GB" altLang="en-US">
                <a:solidFill>
                  <a:schemeClr val="tx1"/>
                </a:solidFill>
                <a:latin typeface="Comic Sans MS" panose="030F0902030302020204" pitchFamily="66" charset="0"/>
              </a:rPr>
              <a:t>He has ridden a bike.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9B15C71-BC29-9B49-980F-976E384A1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6149" name="Picture 6" descr="logo-2.png">
            <a:extLst>
              <a:ext uri="{FF2B5EF4-FFF2-40B4-BE49-F238E27FC236}">
                <a16:creationId xmlns:a16="http://schemas.microsoft.com/office/drawing/2014/main" xmlns="" id="{1B64DCD6-079C-0144-9EC2-F4E3386711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C:\Users\Rich\Documents\eslkidsworld.com\clip art\International (Part 2)\People - Images (Ma - Q)\Man on Bike 3.wmf">
            <a:extLst>
              <a:ext uri="{FF2B5EF4-FFF2-40B4-BE49-F238E27FC236}">
                <a16:creationId xmlns:a16="http://schemas.microsoft.com/office/drawing/2014/main" xmlns="" id="{58B5A31D-1008-F744-BF8A-7D5A3EC83D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43188" y="1428750"/>
            <a:ext cx="3929062" cy="360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BFFF383B-4BE0-6C4E-9F02-0609270604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What has he written?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887DB54-7DD0-6C46-BA63-575C3B2C2C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14938"/>
            <a:ext cx="9144000" cy="1071562"/>
          </a:xfrm>
        </p:spPr>
        <p:txBody>
          <a:bodyPr/>
          <a:lstStyle/>
          <a:p>
            <a:pPr eaLnBrk="1" hangingPunct="1"/>
            <a:r>
              <a:rPr lang="en-GB" altLang="en-US">
                <a:solidFill>
                  <a:schemeClr val="tx1"/>
                </a:solidFill>
                <a:latin typeface="Comic Sans MS" panose="030F0902030302020204" pitchFamily="66" charset="0"/>
              </a:rPr>
              <a:t>He has written a story.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ABF3420-73DC-BD41-A7A8-62765C757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7173" name="Picture 6" descr="logo-2.png">
            <a:extLst>
              <a:ext uri="{FF2B5EF4-FFF2-40B4-BE49-F238E27FC236}">
                <a16:creationId xmlns:a16="http://schemas.microsoft.com/office/drawing/2014/main" xmlns="" id="{6FB72264-B57B-D74C-997B-740578DCFA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C:\Users\Rich\Documents\eslkidsworld.com\clip art\Occupations\Images (P - Z)\Writer 3.wmf">
            <a:extLst>
              <a:ext uri="{FF2B5EF4-FFF2-40B4-BE49-F238E27FC236}">
                <a16:creationId xmlns:a16="http://schemas.microsoft.com/office/drawing/2014/main" xmlns="" id="{7F13C8BD-F140-B84B-A78E-2DF112360B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14625" y="1428750"/>
            <a:ext cx="3668713" cy="357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xmlns="" id="{4327AE17-DB68-D748-8B33-7E51310888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What has he played?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5103001-621B-A74B-89DE-DF3B321544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14938"/>
            <a:ext cx="9144000" cy="1071562"/>
          </a:xfrm>
        </p:spPr>
        <p:txBody>
          <a:bodyPr/>
          <a:lstStyle/>
          <a:p>
            <a:pPr eaLnBrk="1" hangingPunct="1"/>
            <a:r>
              <a:rPr lang="en-GB" altLang="en-US">
                <a:solidFill>
                  <a:schemeClr val="tx1"/>
                </a:solidFill>
                <a:latin typeface="Comic Sans MS" panose="030F0902030302020204" pitchFamily="66" charset="0"/>
              </a:rPr>
              <a:t>He has played basketball.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20E3CF8-4541-2047-9B99-D7B698960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8197" name="Picture 6" descr="logo-2.png">
            <a:extLst>
              <a:ext uri="{FF2B5EF4-FFF2-40B4-BE49-F238E27FC236}">
                <a16:creationId xmlns:a16="http://schemas.microsoft.com/office/drawing/2014/main" xmlns="" id="{57187135-1E13-BC4E-8A78-F094CF79E1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 descr="C:\Users\Rich\Documents\eslkidsworld.com\clip art\Sports\Cartoons (Ba - Ba)\Basketball - Santa.wmf">
            <a:extLst>
              <a:ext uri="{FF2B5EF4-FFF2-40B4-BE49-F238E27FC236}">
                <a16:creationId xmlns:a16="http://schemas.microsoft.com/office/drawing/2014/main" xmlns="" id="{617DAE91-BFD6-874A-836D-B219DAE9B5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43188" y="1500188"/>
            <a:ext cx="3898900" cy="344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xmlns="" id="{336C1F8F-1930-E944-A56E-F1084D979B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Where have you swum?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725D6F-A2FE-C542-B360-90A8D4180B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14938"/>
            <a:ext cx="9144000" cy="1071562"/>
          </a:xfrm>
        </p:spPr>
        <p:txBody>
          <a:bodyPr/>
          <a:lstStyle/>
          <a:p>
            <a:pPr eaLnBrk="1" hangingPunct="1"/>
            <a:r>
              <a:rPr lang="en-GB" altLang="en-US">
                <a:solidFill>
                  <a:schemeClr val="tx1"/>
                </a:solidFill>
                <a:latin typeface="Comic Sans MS" panose="030F0902030302020204" pitchFamily="66" charset="0"/>
              </a:rPr>
              <a:t>I have swum in the sea.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9F2CB51-BB90-124E-B24D-6FB969684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9221" name="Picture 6" descr="logo-2.png">
            <a:extLst>
              <a:ext uri="{FF2B5EF4-FFF2-40B4-BE49-F238E27FC236}">
                <a16:creationId xmlns:a16="http://schemas.microsoft.com/office/drawing/2014/main" xmlns="" id="{3811F605-2D30-6E43-A01C-C0083E616B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C:\Users\Rich\Documents\eslkidsworld.com\clip art\Outdoor Recreation (Part 2)\Beach &amp; Water (Sw - Z)\Swimming with Floats 2.wmf">
            <a:extLst>
              <a:ext uri="{FF2B5EF4-FFF2-40B4-BE49-F238E27FC236}">
                <a16:creationId xmlns:a16="http://schemas.microsoft.com/office/drawing/2014/main" xmlns="" id="{797A1325-90CA-2C49-8486-0B794C7AC2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28750"/>
            <a:ext cx="6524625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xmlns="" id="{AFA3E3C5-8BA6-2449-98E5-C77370B91A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571625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What have you eaten?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BDDCD4A-C993-B341-92B6-372238EE2B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14938"/>
            <a:ext cx="9144000" cy="1071562"/>
          </a:xfrm>
        </p:spPr>
        <p:txBody>
          <a:bodyPr/>
          <a:lstStyle/>
          <a:p>
            <a:pPr eaLnBrk="1" hangingPunct="1"/>
            <a:r>
              <a:rPr lang="en-GB" altLang="en-US">
                <a:solidFill>
                  <a:schemeClr val="tx1"/>
                </a:solidFill>
                <a:latin typeface="Comic Sans MS" panose="030F0902030302020204" pitchFamily="66" charset="0"/>
              </a:rPr>
              <a:t>I have eaten a hamburger.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3660091-30C6-254A-8E0F-9E9504BDB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0245" name="Picture 6" descr="logo-2.png">
            <a:extLst>
              <a:ext uri="{FF2B5EF4-FFF2-40B4-BE49-F238E27FC236}">
                <a16:creationId xmlns:a16="http://schemas.microsoft.com/office/drawing/2014/main" xmlns="" id="{D66E3736-5FE2-FF4C-80F9-6BD04782D6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C:\Users\Rich\Documents\eslkidsworld.com\clip art\Food &amp; Drink\Fast Food (A - E)\Cheeseburger 06.wmf">
            <a:extLst>
              <a:ext uri="{FF2B5EF4-FFF2-40B4-BE49-F238E27FC236}">
                <a16:creationId xmlns:a16="http://schemas.microsoft.com/office/drawing/2014/main" xmlns="" id="{8E148EFC-DF45-C74A-B1E4-CD0A211715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3125" y="1714500"/>
            <a:ext cx="4672013" cy="301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131</Words>
  <Application>Microsoft Macintosh PowerPoint</Application>
  <PresentationFormat>On-screen Show (4:3)</PresentationFormat>
  <Paragraphs>42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What have you..?</vt:lpstr>
      <vt:lpstr>What has he climbed?</vt:lpstr>
      <vt:lpstr>What has he read?</vt:lpstr>
      <vt:lpstr>What has he painted?</vt:lpstr>
      <vt:lpstr>What has he ridden?</vt:lpstr>
      <vt:lpstr>What has he written?</vt:lpstr>
      <vt:lpstr>What has he played?</vt:lpstr>
      <vt:lpstr>Where have you swum?</vt:lpstr>
      <vt:lpstr>What have you eaten?</vt:lpstr>
      <vt:lpstr>What have you drunk?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have you..?</dc:title>
  <dc:creator>ESL Puzzles</dc:creator>
  <cp:lastModifiedBy>Richard</cp:lastModifiedBy>
  <cp:revision>15</cp:revision>
  <dcterms:created xsi:type="dcterms:W3CDTF">2020-03-09T01:59:01Z</dcterms:created>
  <dcterms:modified xsi:type="dcterms:W3CDTF">2020-03-22T03:08:10Z</dcterms:modified>
</cp:coreProperties>
</file>